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72" r:id="rId1"/>
  </p:sldMasterIdLst>
  <p:sldIdLst>
    <p:sldId id="256" r:id="rId2"/>
    <p:sldId id="257" r:id="rId3"/>
    <p:sldId id="282" r:id="rId4"/>
    <p:sldId id="283" r:id="rId5"/>
    <p:sldId id="284" r:id="rId6"/>
    <p:sldId id="285" r:id="rId7"/>
    <p:sldId id="286" r:id="rId8"/>
    <p:sldId id="295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6" r:id="rId17"/>
    <p:sldId id="294" r:id="rId18"/>
    <p:sldId id="280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01"/>
  </p:normalViewPr>
  <p:slideViewPr>
    <p:cSldViewPr snapToGrid="0" snapToObjects="1">
      <p:cViewPr varScale="1">
        <p:scale>
          <a:sx n="110" d="100"/>
          <a:sy n="110" d="100"/>
        </p:scale>
        <p:origin x="48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A432C8-69A7-458B-9684-2BFA64B31948}" type="datetime2">
              <a:rPr lang="en-US" smtClean="0"/>
              <a:t>Friday, April 29,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C057FC-95B6-4D89-AFDA-ABA33EE921E5}" type="datetime2">
              <a:rPr lang="en-US" smtClean="0"/>
              <a:t>Friday, April 29,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549AC-EB31-477F-92A9-B1988E232878}" type="datetime2">
              <a:rPr lang="en-US" smtClean="0"/>
              <a:t>Friday, April 29,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96A3A3-94A6-4E5B-AF39-173ACA3E61CC}" type="datetime2">
              <a:rPr lang="en-US" smtClean="0"/>
              <a:t>Friday, April 29,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3D019-A32C-4EAD-B8E6-DBDA699692FD}" type="datetime2">
              <a:rPr lang="en-US" smtClean="0"/>
              <a:t>Friday, April 29, 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BA98F-560C-4997-81C4-81D4D9187EAB}" type="datetime2">
              <a:rPr lang="en-US" smtClean="0"/>
              <a:t>Friday, April 29,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0972B2-CA5C-437D-87D0-8081271A9E4B}" type="datetime2">
              <a:rPr lang="en-US" smtClean="0"/>
              <a:t>Friday, April 29, 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D4847-11EF-4466-A8AD-85CDB7B49118}" type="datetime2">
              <a:rPr lang="en-US" smtClean="0"/>
              <a:t>Friday, April 29, 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8457A-3AB9-4880-8A0C-9F8524491207}" type="datetime2">
              <a:rPr lang="en-US" smtClean="0"/>
              <a:t>Friday, April 29, 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E976D3-5B7F-4300-ABED-C91F1B2AE209}" type="datetime2">
              <a:rPr lang="en-US" smtClean="0"/>
              <a:t>Friday, April 29, 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C1E59-17DD-41CE-97CA-624A472382D4}" type="datetime2">
              <a:rPr lang="en-US" smtClean="0"/>
              <a:t>Friday, April 29, 2016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CFEC368-1D7A-4F81-ABF6-AE0E36BAF64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pPr algn="r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A80CB818-7379-467D-8E76-EF9D9074A26C}" type="datetime2">
              <a:rPr lang="en-US" smtClean="0"/>
              <a:t>Friday, April 29, 2016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432" y="1268393"/>
            <a:ext cx="7543800" cy="1092843"/>
          </a:xfrm>
        </p:spPr>
        <p:txBody>
          <a:bodyPr/>
          <a:lstStyle/>
          <a:p>
            <a:r>
              <a:rPr lang="en-US" dirty="0" smtClean="0"/>
              <a:t>Introduce to </a:t>
            </a:r>
            <a:r>
              <a:rPr lang="en-US" dirty="0" err="1" smtClean="0"/>
              <a:t>MyMap</a:t>
            </a:r>
            <a:endParaRPr lang="en-US" dirty="0"/>
          </a:p>
        </p:txBody>
      </p:sp>
      <p:sp>
        <p:nvSpPr>
          <p:cNvPr id="5" name="Content Placeholder 3"/>
          <p:cNvSpPr txBox="1">
            <a:spLocks/>
          </p:cNvSpPr>
          <p:nvPr/>
        </p:nvSpPr>
        <p:spPr>
          <a:xfrm>
            <a:off x="574394" y="3119118"/>
            <a:ext cx="7187877" cy="23788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	</a:t>
            </a:r>
            <a:r>
              <a:rPr lang="en-US" dirty="0" smtClean="0"/>
              <a:t>Map is designed to provide a router recorder for the ones who want keep a track of where they went and the experience they have at that moment. And at the same time provide a function for them to go to where they want at any time.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09705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the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1387" y="1417638"/>
            <a:ext cx="2377044" cy="4983162"/>
          </a:xfrm>
        </p:spPr>
        <p:txBody>
          <a:bodyPr/>
          <a:lstStyle/>
          <a:p>
            <a:r>
              <a:rPr lang="en-US" dirty="0" smtClean="0"/>
              <a:t>Go to search location panel. Find the location you want to go. And click it.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69" y="1563751"/>
            <a:ext cx="4322618" cy="21888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70" y="3998640"/>
            <a:ext cx="4322618" cy="221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6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Find route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1387" y="1417638"/>
            <a:ext cx="2377044" cy="4983162"/>
          </a:xfrm>
        </p:spPr>
        <p:txBody>
          <a:bodyPr/>
          <a:lstStyle/>
          <a:p>
            <a:r>
              <a:rPr lang="en-US" dirty="0" smtClean="0"/>
              <a:t>Click the find route button. Which will find all the route from where you are to where you want to go.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501" y="1258950"/>
            <a:ext cx="3028870" cy="502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62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 the location detail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2638" y="1417638"/>
            <a:ext cx="2377044" cy="4983162"/>
          </a:xfrm>
        </p:spPr>
        <p:txBody>
          <a:bodyPr/>
          <a:lstStyle/>
          <a:p>
            <a:r>
              <a:rPr lang="en-US" dirty="0" smtClean="0"/>
              <a:t>You may need to set the </a:t>
            </a:r>
            <a:r>
              <a:rPr lang="en-US" smtClean="0"/>
              <a:t>exact location you want to go.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71271"/>
            <a:ext cx="2660957" cy="46396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682" y="1471270"/>
            <a:ext cx="2758004" cy="4639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452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the route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1387" y="1417638"/>
            <a:ext cx="2377044" cy="4983162"/>
          </a:xfrm>
        </p:spPr>
        <p:txBody>
          <a:bodyPr/>
          <a:lstStyle/>
          <a:p>
            <a:r>
              <a:rPr lang="en-US" dirty="0" smtClean="0"/>
              <a:t>You will get the route info here.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45" y="1281636"/>
            <a:ext cx="2929836" cy="511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917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the route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1387" y="1417638"/>
            <a:ext cx="2377044" cy="4983162"/>
          </a:xfrm>
        </p:spPr>
        <p:txBody>
          <a:bodyPr/>
          <a:lstStyle/>
          <a:p>
            <a:r>
              <a:rPr lang="en-US" dirty="0" smtClean="0"/>
              <a:t>Click the header of the route panel. It will hide the panel. And let the map show itself.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11" y="1552616"/>
            <a:ext cx="4498276" cy="219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891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1387" y="1417638"/>
            <a:ext cx="2377044" cy="4983162"/>
          </a:xfrm>
        </p:spPr>
        <p:txBody>
          <a:bodyPr/>
          <a:lstStyle/>
          <a:p>
            <a:r>
              <a:rPr lang="en-US" dirty="0" smtClean="0"/>
              <a:t>When you put the back button to the main page. And keep pushing it. It will display the quit page.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47" y="1284791"/>
            <a:ext cx="2932854" cy="4849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44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 app result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43" y="1417638"/>
            <a:ext cx="3060845" cy="508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192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Unsolved bugs.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6931231" cy="4983162"/>
          </a:xfrm>
        </p:spPr>
        <p:txBody>
          <a:bodyPr/>
          <a:lstStyle/>
          <a:p>
            <a:r>
              <a:rPr lang="en-US" dirty="0" smtClean="0"/>
              <a:t>1.when you login the application, it will save you authentication in the local storage. But when you reenter the application you need to push a button to load your authentication information. Same with user information display.</a:t>
            </a:r>
          </a:p>
          <a:p>
            <a:r>
              <a:rPr lang="en-US" dirty="0" smtClean="0"/>
              <a:t>2. Quit page </a:t>
            </a:r>
            <a:r>
              <a:rPr lang="en-US" dirty="0" err="1" smtClean="0"/>
              <a:t>does’t</a:t>
            </a:r>
            <a:r>
              <a:rPr lang="en-US" dirty="0" smtClean="0"/>
              <a:t> functional when some route are trigged.</a:t>
            </a:r>
          </a:p>
          <a:p>
            <a:r>
              <a:rPr lang="en-US" dirty="0" smtClean="0"/>
              <a:t>3. Baidu </a:t>
            </a:r>
            <a:r>
              <a:rPr lang="en-US" dirty="0" err="1" smtClean="0"/>
              <a:t>api</a:t>
            </a:r>
            <a:r>
              <a:rPr lang="en-US" dirty="0" smtClean="0"/>
              <a:t> doesn’t work very well with the </a:t>
            </a:r>
            <a:r>
              <a:rPr lang="en-US" dirty="0" err="1" smtClean="0"/>
              <a:t>lcoation</a:t>
            </a:r>
            <a:r>
              <a:rPr lang="en-US" dirty="0" smtClean="0"/>
              <a:t> display format.</a:t>
            </a:r>
          </a:p>
          <a:p>
            <a:r>
              <a:rPr lang="en-US" dirty="0" smtClean="0"/>
              <a:t>4. the GPS module provide by </a:t>
            </a:r>
            <a:r>
              <a:rPr lang="en-US" dirty="0" err="1" smtClean="0"/>
              <a:t>angularjs</a:t>
            </a:r>
            <a:r>
              <a:rPr lang="en-US" dirty="0" smtClean="0"/>
              <a:t> don’t work very well.</a:t>
            </a:r>
          </a:p>
          <a:p>
            <a:r>
              <a:rPr lang="en-US" dirty="0" smtClean="0"/>
              <a:t>5. When the location numbers too much . The storage of the phone wont be able to load the map.</a:t>
            </a:r>
          </a:p>
        </p:txBody>
      </p:sp>
    </p:spTree>
    <p:extLst>
      <p:ext uri="{BB962C8B-B14F-4D97-AF65-F5344CB8AC3E}">
        <p14:creationId xmlns:p14="http://schemas.microsoft.com/office/powerpoint/2010/main" val="18587130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3128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Register Page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779818" y="1417638"/>
            <a:ext cx="2274125" cy="4004953"/>
          </a:xfrm>
        </p:spPr>
        <p:txBody>
          <a:bodyPr>
            <a:normAutofit/>
          </a:bodyPr>
          <a:lstStyle/>
          <a:p>
            <a:r>
              <a:rPr lang="en-US" dirty="0" smtClean="0"/>
              <a:t>You can register your account here.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61" y="1417638"/>
            <a:ext cx="3060700" cy="542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1614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Login Page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779818" y="1417638"/>
            <a:ext cx="2274125" cy="4004953"/>
          </a:xfrm>
        </p:spPr>
        <p:txBody>
          <a:bodyPr>
            <a:normAutofit/>
          </a:bodyPr>
          <a:lstStyle/>
          <a:p>
            <a:r>
              <a:rPr lang="en-US" dirty="0" smtClean="0"/>
              <a:t>Login in to get </a:t>
            </a:r>
            <a:r>
              <a:rPr lang="en-US" smtClean="0"/>
              <a:t>the authentication on server.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861" y="1417638"/>
            <a:ext cx="30607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01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Login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779818" y="1417638"/>
            <a:ext cx="2274125" cy="4004953"/>
          </a:xfrm>
        </p:spPr>
        <p:txBody>
          <a:bodyPr>
            <a:normAutofit/>
          </a:bodyPr>
          <a:lstStyle/>
          <a:p>
            <a:r>
              <a:rPr lang="en-US" dirty="0" smtClean="0"/>
              <a:t>You can see your picture and name on the left slide.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58" y="1417638"/>
            <a:ext cx="30480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305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 your current location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779818" y="1417638"/>
            <a:ext cx="2274125" cy="4004953"/>
          </a:xfrm>
        </p:spPr>
        <p:txBody>
          <a:bodyPr>
            <a:normAutofit/>
          </a:bodyPr>
          <a:lstStyle/>
          <a:p>
            <a:r>
              <a:rPr lang="en-US" dirty="0" smtClean="0"/>
              <a:t>Enter the </a:t>
            </a:r>
            <a:r>
              <a:rPr lang="en-US" dirty="0" err="1" smtClean="0"/>
              <a:t>serach</a:t>
            </a:r>
            <a:r>
              <a:rPr lang="en-US" dirty="0" smtClean="0"/>
              <a:t> route page, and get you current location.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003" y="1282864"/>
            <a:ext cx="3048000" cy="5384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3420114"/>
            <a:ext cx="3760491" cy="226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9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Save your current location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779818" y="1417638"/>
            <a:ext cx="2274125" cy="4004953"/>
          </a:xfrm>
        </p:spPr>
        <p:txBody>
          <a:bodyPr>
            <a:normAutofit/>
          </a:bodyPr>
          <a:lstStyle/>
          <a:p>
            <a:r>
              <a:rPr lang="en-US" dirty="0" smtClean="0"/>
              <a:t>Save your location here.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900" y="1417638"/>
            <a:ext cx="2818575" cy="500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19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 to the saved location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1387" y="1417638"/>
            <a:ext cx="2377044" cy="4983162"/>
          </a:xfrm>
        </p:spPr>
        <p:txBody>
          <a:bodyPr/>
          <a:lstStyle/>
          <a:p>
            <a:r>
              <a:rPr lang="en-US" dirty="0" smtClean="0"/>
              <a:t>You can get your saved location list here.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620" y="1210469"/>
            <a:ext cx="3060700" cy="539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603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Update you location info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1387" y="1417638"/>
            <a:ext cx="2377044" cy="4983162"/>
          </a:xfrm>
        </p:spPr>
        <p:txBody>
          <a:bodyPr/>
          <a:lstStyle/>
          <a:p>
            <a:r>
              <a:rPr lang="en-US" dirty="0" smtClean="0"/>
              <a:t>You can click the location list’s item to enter the update location information page. In here you can upload your location’s picture.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811" y="1291059"/>
            <a:ext cx="306070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3806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 locations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11387" y="1417638"/>
            <a:ext cx="2377044" cy="4983162"/>
          </a:xfrm>
        </p:spPr>
        <p:txBody>
          <a:bodyPr/>
          <a:lstStyle/>
          <a:p>
            <a:r>
              <a:rPr lang="en-US" dirty="0" smtClean="0"/>
              <a:t>Select the locations you want to display on map.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67" y="1216819"/>
            <a:ext cx="3073400" cy="538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7722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Adjacency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1958</TotalTime>
  <Words>348</Words>
  <Application>Microsoft Macintosh PowerPoint</Application>
  <PresentationFormat>On-screen Show (4:3)</PresentationFormat>
  <Paragraphs>38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Calibri</vt:lpstr>
      <vt:lpstr>Cambria</vt:lpstr>
      <vt:lpstr>Arial</vt:lpstr>
      <vt:lpstr>Adjacency</vt:lpstr>
      <vt:lpstr>Introduce to MyMap</vt:lpstr>
      <vt:lpstr>Register Page</vt:lpstr>
      <vt:lpstr>Login Page</vt:lpstr>
      <vt:lpstr>After Login</vt:lpstr>
      <vt:lpstr>Get your current location</vt:lpstr>
      <vt:lpstr>Save your current location</vt:lpstr>
      <vt:lpstr>Go to the saved location list</vt:lpstr>
      <vt:lpstr>Update you location info</vt:lpstr>
      <vt:lpstr>Select locations</vt:lpstr>
      <vt:lpstr>Find the location</vt:lpstr>
      <vt:lpstr>Find route</vt:lpstr>
      <vt:lpstr>Set the location detail</vt:lpstr>
      <vt:lpstr>Get the route info</vt:lpstr>
      <vt:lpstr>Display the route</vt:lpstr>
      <vt:lpstr>Quit</vt:lpstr>
      <vt:lpstr>Build app result</vt:lpstr>
      <vt:lpstr>Unsolved bugs.</vt:lpstr>
      <vt:lpstr>Thanks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Introduce to ReactJS</dc:title>
  <dc:creator>SonicPro</dc:creator>
  <cp:lastModifiedBy>Guodong Li</cp:lastModifiedBy>
  <cp:revision>63</cp:revision>
  <dcterms:created xsi:type="dcterms:W3CDTF">2016-03-14T15:34:35Z</dcterms:created>
  <dcterms:modified xsi:type="dcterms:W3CDTF">2016-04-29T03:53:36Z</dcterms:modified>
</cp:coreProperties>
</file>